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0" r:id="rId1"/>
  </p:sldMasterIdLst>
  <p:notesMasterIdLst>
    <p:notesMasterId r:id="rId35"/>
  </p:notesMasterIdLst>
  <p:sldIdLst>
    <p:sldId id="256" r:id="rId2"/>
    <p:sldId id="318" r:id="rId3"/>
    <p:sldId id="348" r:id="rId4"/>
    <p:sldId id="347" r:id="rId5"/>
    <p:sldId id="349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40" r:id="rId28"/>
    <p:sldId id="341" r:id="rId29"/>
    <p:sldId id="342" r:id="rId30"/>
    <p:sldId id="343" r:id="rId31"/>
    <p:sldId id="344" r:id="rId32"/>
    <p:sldId id="345" r:id="rId33"/>
    <p:sldId id="346" r:id="rId34"/>
  </p:sldIdLst>
  <p:sldSz cx="12192000" cy="6858000"/>
  <p:notesSz cx="6858000" cy="9144000"/>
  <p:embeddedFontLst>
    <p:embeddedFont>
      <p:font typeface="나눔고딕" panose="020D0604000000000000" pitchFamily="50" charset="-127"/>
      <p:regular r:id="rId36"/>
      <p:bold r:id="rId37"/>
    </p:embeddedFont>
    <p:embeddedFont>
      <p:font typeface="Wingdings 2" panose="05020102010507070707" pitchFamily="18" charset="2"/>
      <p:regular r:id="rId38"/>
    </p:embeddedFont>
    <p:embeddedFont>
      <p:font typeface="HY중고딕" panose="02030600000101010101" pitchFamily="18" charset="-127"/>
      <p:regular r:id="rId39"/>
    </p:embeddedFont>
    <p:embeddedFont>
      <p:font typeface="Corbel" panose="020B0503020204020204" pitchFamily="34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C1133-C298-4144-BC38-A1A607AA1D5E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96D74-515A-4513-BBB7-9A20E20A03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963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6D74-515A-4513-BBB7-9A20E20A03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458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4/7/2023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4/7/2023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>
                <a:ea typeface="나눔고딕" panose="020D0604000000000000" pitchFamily="50" charset="-127"/>
              </a:rPr>
              <a:t>5</a:t>
            </a:r>
            <a:r>
              <a:rPr lang="ko-KR" altLang="en-US" dirty="0" smtClean="0">
                <a:ea typeface="나눔고딕" panose="020D0604000000000000" pitchFamily="50" charset="-127"/>
              </a:rPr>
              <a:t>조</a:t>
            </a: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ko-KR" altLang="en-US" dirty="0" smtClean="0">
                <a:ea typeface="나눔고딕" panose="020D0604000000000000" pitchFamily="50" charset="-127"/>
              </a:rPr>
              <a:t>맛집 검색 사이트</a:t>
            </a: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ko-KR" altLang="en-US" dirty="0" smtClean="0">
                <a:ea typeface="나눔고딕" panose="020D0604000000000000" pitchFamily="50" charset="-127"/>
              </a:rPr>
              <a:t>프로젝트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유현호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이규재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박규태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dirty="0"/>
              <a:t>https://github.com/Hyeonho6251/MJ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96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2"/>
            <a:ext cx="4105469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쿼리스트링으로 받아온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검색어와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필터내용을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표시</a:t>
                      </a:r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필터버튼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클릭시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aseline="0" err="1" smtClean="0">
                          <a:ea typeface="나눔고딕" panose="020D0604000000000000" pitchFamily="50" charset="-127"/>
                        </a:rPr>
                        <a:t>검색창</a:t>
                      </a:r>
                      <a:r>
                        <a:rPr lang="ko-KR" altLang="en-US" sz="1200" baseline="0" smtClean="0">
                          <a:ea typeface="나눔고딕" panose="020D0604000000000000" pitchFamily="50" charset="-127"/>
                        </a:rPr>
                        <a:t> 표시</a:t>
                      </a:r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쿼리스트링으로 받아온 </a:t>
                      </a:r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검색어와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필터내용으로 필터와 일치하는 결과만 표시</a:t>
                      </a:r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  <a:hlinkClick r:id="" action="ppaction://noaction"/>
                        </a:rPr>
                        <a:t>코드</a:t>
                      </a:r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70382"/>
            <a:ext cx="3580257" cy="5493698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2003367" y="847898"/>
            <a:ext cx="2716370" cy="4655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61503" y="712740"/>
            <a:ext cx="1525240" cy="2847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6255860" y="1313411"/>
            <a:ext cx="2173245" cy="2255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730620" y="1171017"/>
            <a:ext cx="1525240" cy="8572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016232" y="1110287"/>
            <a:ext cx="471797" cy="428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2"/>
          </p:cNvCxnSpPr>
          <p:nvPr/>
        </p:nvCxnSpPr>
        <p:spPr>
          <a:xfrm>
            <a:off x="4252131" y="1538931"/>
            <a:ext cx="467606" cy="8800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741503" y="2170699"/>
            <a:ext cx="1618866" cy="8572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03921" y="1550322"/>
            <a:ext cx="3429982" cy="40025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141718" y="3449991"/>
            <a:ext cx="578019" cy="1614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744783" y="3170381"/>
            <a:ext cx="2030089" cy="9361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105" y="1844416"/>
            <a:ext cx="3383280" cy="118357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390" y="3638434"/>
            <a:ext cx="3293494" cy="181471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105" y="5552901"/>
            <a:ext cx="3316779" cy="209579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 flipV="1">
            <a:off x="9609512" y="5552900"/>
            <a:ext cx="93746" cy="2095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10120745" y="5559484"/>
            <a:ext cx="93746" cy="2095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11129355" y="5546318"/>
            <a:ext cx="93746" cy="2095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10452795" y="5546317"/>
            <a:ext cx="93746" cy="2095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10789919" y="5546316"/>
            <a:ext cx="93746" cy="2095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0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5786" y="331230"/>
            <a:ext cx="5313600" cy="6232847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5126"/>
            <a:ext cx="3115110" cy="37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3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가게 정보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쿼리스트링으로 받아온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가게이름을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통해 오브젝트를 찾고 오브젝트에 저장된 가게의 정보들을 태그에 입력</a:t>
                      </a:r>
                      <a:endParaRPr lang="ko-KR" altLang="en-US" sz="120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42" y="335901"/>
            <a:ext cx="4105469" cy="62281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621" y="1076262"/>
            <a:ext cx="3557168" cy="5517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68589" y="933867"/>
            <a:ext cx="4130322" cy="5383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2" idx="3"/>
          </p:cNvCxnSpPr>
          <p:nvPr/>
        </p:nvCxnSpPr>
        <p:spPr>
          <a:xfrm>
            <a:off x="4498911" y="3449991"/>
            <a:ext cx="231710" cy="8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741505" y="1076262"/>
            <a:ext cx="3358342" cy="37617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8110731" y="1388225"/>
            <a:ext cx="359938" cy="15046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69" y="1857922"/>
            <a:ext cx="3266902" cy="84784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554" y="2892829"/>
            <a:ext cx="3256018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5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486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236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가게 정보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23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좋아요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클릭시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가게 평점 옆 하트 이미지 생성</a:t>
                      </a:r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즐겨찾기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클릭시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별 이미지 생성</a:t>
                      </a:r>
                      <a:r>
                        <a:rPr lang="en-US" altLang="ko-KR" sz="1200" dirty="0" smtClean="0"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세션스토리지에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가게이름이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담긴 배열을 저장</a:t>
                      </a:r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공유하기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클릭시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현재 주소를 클립보드에 복사</a:t>
                      </a:r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ko-KR" altLang="en-US" sz="120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16353" cy="62281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76262"/>
            <a:ext cx="3557168" cy="5517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68589" y="6226233"/>
            <a:ext cx="4130322" cy="3670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endCxn id="17" idx="1"/>
          </p:cNvCxnSpPr>
          <p:nvPr/>
        </p:nvCxnSpPr>
        <p:spPr>
          <a:xfrm flipV="1">
            <a:off x="4498911" y="6222711"/>
            <a:ext cx="220826" cy="35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719737" y="5852160"/>
            <a:ext cx="3358342" cy="7411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8078079" y="1396538"/>
            <a:ext cx="326088" cy="47133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615" y="1554480"/>
            <a:ext cx="3126632" cy="8478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535" y="2989629"/>
            <a:ext cx="3149712" cy="91382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535" y="3919868"/>
            <a:ext cx="3149712" cy="11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9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가게 정보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가게정보페이지에 들어올 시 최근목록표시를 위해 세션스토리지에 </a:t>
                      </a:r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가게이름을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저장</a:t>
                      </a:r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모바일 화면의 하단에 표시되던 </a:t>
                      </a:r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버튼그룹과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지도의 위치 변경</a:t>
                      </a:r>
                      <a:endParaRPr lang="ko-KR" altLang="en-US" sz="1200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5901"/>
            <a:ext cx="5310000" cy="62281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1580"/>
            <a:ext cx="3097253" cy="499502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68589" y="399011"/>
            <a:ext cx="5176906" cy="6194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5536836" y="1363287"/>
            <a:ext cx="3507411" cy="20283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075709" y="3474720"/>
            <a:ext cx="1172095" cy="8977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</p:cNvCxnSpPr>
          <p:nvPr/>
        </p:nvCxnSpPr>
        <p:spPr>
          <a:xfrm>
            <a:off x="4247804" y="3923608"/>
            <a:ext cx="1509858" cy="1496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782829" y="3688383"/>
            <a:ext cx="3078538" cy="7305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8861367" y="2030759"/>
            <a:ext cx="212167" cy="20698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54" y="331231"/>
            <a:ext cx="4094057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최근 목록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세션스토리지에 저장된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최근목록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배열과 </a:t>
                      </a:r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찜한가게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배열을 가져와 배열에 저장된 가게오브젝트만 표시</a:t>
                      </a:r>
                      <a:endParaRPr lang="ko-KR" altLang="en-US" sz="120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72341"/>
            <a:ext cx="3564293" cy="549173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40327" y="1512916"/>
            <a:ext cx="3815541" cy="16708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425569" y="1379913"/>
            <a:ext cx="1036787" cy="46052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4355868" y="2751513"/>
            <a:ext cx="363869" cy="28429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719738" y="5463220"/>
            <a:ext cx="2694948" cy="11446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925" y="1672233"/>
            <a:ext cx="3362459" cy="135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1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5" y="331230"/>
            <a:ext cx="5310000" cy="623284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최근 목록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67948"/>
            <a:ext cx="3102428" cy="553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ea typeface="나눔고딕" panose="020D0604000000000000" pitchFamily="50" charset="-127"/>
                        </a:rPr>
                        <a:t>PC </a:t>
                      </a:r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화면에서 배치 달라짐</a:t>
                      </a:r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0"/>
            <a:ext cx="4105469" cy="43906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64166"/>
            <a:ext cx="3546473" cy="54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0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1232"/>
            <a:ext cx="4105469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회사소개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동일</a:t>
                      </a:r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37" y="1088717"/>
            <a:ext cx="3583606" cy="55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7" y="331230"/>
            <a:ext cx="5310000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5822303" y="335902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회사소개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>
                          <a:ea typeface="나눔고딕" panose="020D0604000000000000" pitchFamily="50" charset="-127"/>
                        </a:rPr>
                        <a:t>양쪽 여백</a:t>
                      </a:r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2352"/>
            <a:ext cx="3102428" cy="55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smtClean="0"/>
              <a:t>WBS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smtClean="0"/>
              <a:t>흐름도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스토리보드 </a:t>
            </a:r>
            <a:r>
              <a:rPr lang="en-US" altLang="ko-KR" dirty="0"/>
              <a:t>&amp; </a:t>
            </a:r>
            <a:r>
              <a:rPr lang="ko-KR" altLang="en-US" dirty="0"/>
              <a:t>구현 </a:t>
            </a:r>
            <a:r>
              <a:rPr lang="ko-KR" altLang="en-US" dirty="0" smtClean="0"/>
              <a:t>비교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 smtClean="0"/>
              <a:t>웹 페이지 </a:t>
            </a:r>
            <a:r>
              <a:rPr lang="ko-KR" altLang="en-US" dirty="0"/>
              <a:t>시연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35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문의하기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ea typeface="나눔고딕" panose="020D0604000000000000" pitchFamily="50" charset="-127"/>
                        </a:rPr>
                        <a:t>Div</a:t>
                      </a:r>
                      <a:r>
                        <a:rPr lang="en-US" altLang="ko-KR" dirty="0" smtClean="0"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박스에 </a:t>
                      </a:r>
                      <a:r>
                        <a:rPr lang="ko-KR" altLang="en-US" dirty="0" err="1" smtClean="0">
                          <a:ea typeface="나눔고딕" panose="020D0604000000000000" pitchFamily="50" charset="-127"/>
                        </a:rPr>
                        <a:t>아이디값</a:t>
                      </a:r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dirty="0" smtClean="0">
                          <a:ea typeface="나눔고딕" panose="020D0604000000000000" pitchFamily="50" charset="-127"/>
                        </a:rPr>
                        <a:t>:scroll</a:t>
                      </a:r>
                    </a:p>
                    <a:p>
                      <a:pPr latinLnBrk="1"/>
                      <a:endParaRPr lang="en-US" altLang="ko-KR" dirty="0" smtClean="0"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ko-KR" alt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태그에</a:t>
                      </a:r>
                      <a:endParaRPr lang="en-US" altLang="ko-KR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../html/</a:t>
                      </a:r>
                      <a:r>
                        <a:rPr lang="en-US" altLang="ko-K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company_intro.html</a:t>
                      </a:r>
                      <a:r>
                        <a:rPr lang="en-US" altLang="ko-KR" sz="1800" b="0" kern="1200" dirty="0" err="1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#scroll</a:t>
                      </a:r>
                      <a:r>
                        <a:rPr lang="en-US" altLang="ko-KR" sz="1800" b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37" y="1088717"/>
            <a:ext cx="3583606" cy="55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2"/>
            <a:ext cx="5310000" cy="6232846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5822303" y="335903"/>
          <a:ext cx="6204856" cy="6231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640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문의하기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64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>
                          <a:ea typeface="나눔고딕" panose="020D0604000000000000" pitchFamily="50" charset="-127"/>
                        </a:rPr>
                        <a:t>양쪽 여백</a:t>
                      </a:r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0014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2352"/>
            <a:ext cx="3102428" cy="55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6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7348297" y="335900"/>
          <a:ext cx="4738408" cy="6228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840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footer(Q&amp;A) 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575545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2" y="335901"/>
            <a:ext cx="3370858" cy="62281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010" y="335900"/>
            <a:ext cx="3733227" cy="6297655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256535" y="2527070"/>
            <a:ext cx="548950" cy="598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297" y="794686"/>
            <a:ext cx="4738408" cy="59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7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131207"/>
              </p:ext>
            </p:extLst>
          </p:nvPr>
        </p:nvGraphicFramePr>
        <p:xfrm>
          <a:off x="4730621" y="335902"/>
          <a:ext cx="7156580" cy="6256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80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27253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공정거래위원회 사이트</a:t>
                      </a:r>
                      <a:endParaRPr lang="en-US" altLang="ko-KR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전자상거래 표준약관 사용</a:t>
                      </a:r>
                      <a:endParaRPr lang="ko-KR" altLang="en-US" b="1" dirty="0" smtClean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06300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 </a:t>
                      </a:r>
                      <a:r>
                        <a:rPr lang="ko-KR" alt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 사용</a:t>
                      </a:r>
                      <a:endParaRPr lang="en-US" altLang="ko-KR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white-space: pre-wrap;</a:t>
                      </a: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06300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06300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06300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08" t="27057" r="-308" b="1082"/>
          <a:stretch/>
        </p:blipFill>
        <p:spPr>
          <a:xfrm>
            <a:off x="4761266" y="1063982"/>
            <a:ext cx="3542805" cy="144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1"/>
            <a:ext cx="5310000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>
                          <a:ea typeface="나눔고딕" panose="020D0604000000000000" pitchFamily="50" charset="-127"/>
                        </a:rPr>
                        <a:t>양쪽 여백</a:t>
                      </a:r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8" t="27057" r="-308" b="1082"/>
          <a:stretch/>
        </p:blipFill>
        <p:spPr>
          <a:xfrm>
            <a:off x="5822303" y="1038224"/>
            <a:ext cx="3096057" cy="126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4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서비스 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패럴렉스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스크롤</a:t>
                      </a:r>
                      <a:endParaRPr lang="ko-KR" altLang="en-US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구글 검색</a:t>
                      </a:r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0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서비스 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5525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패럴렉스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스크롤</a:t>
                      </a:r>
                      <a:endParaRPr lang="ko-KR" altLang="en-US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baseline="0" dirty="0" smtClean="0"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구글 검색</a:t>
                      </a:r>
                    </a:p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1" y="335903"/>
            <a:ext cx="5292000" cy="62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4965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회원가입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닉네임 유효성 검사 및 중복 검사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아이디 중복 확인</a:t>
                      </a:r>
                      <a:endParaRPr lang="ko-KR" altLang="en-US" sz="120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782" y="1096620"/>
            <a:ext cx="3574129" cy="549664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718874" y="1077570"/>
            <a:ext cx="3319014" cy="437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8048625" y="1196837"/>
            <a:ext cx="381000" cy="995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911" y="1515301"/>
            <a:ext cx="3589173" cy="245818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727" y="4403456"/>
            <a:ext cx="3585358" cy="21898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18370" y="1945177"/>
            <a:ext cx="3319014" cy="448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7007629" y="2394065"/>
            <a:ext cx="1463427" cy="19036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endCxn id="11" idx="1"/>
          </p:cNvCxnSpPr>
          <p:nvPr/>
        </p:nvCxnSpPr>
        <p:spPr>
          <a:xfrm flipV="1">
            <a:off x="3878554" y="1296436"/>
            <a:ext cx="840320" cy="3967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48656" y="1524072"/>
            <a:ext cx="3319014" cy="529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67394" y="2156345"/>
            <a:ext cx="750397" cy="395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endCxn id="18" idx="1"/>
          </p:cNvCxnSpPr>
          <p:nvPr/>
        </p:nvCxnSpPr>
        <p:spPr>
          <a:xfrm flipV="1">
            <a:off x="3824155" y="2169621"/>
            <a:ext cx="894215" cy="1658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29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4965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회원가입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비밀번호 일치 여부</a:t>
                      </a:r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이메일 인증번호 전송</a:t>
                      </a:r>
                      <a:endParaRPr lang="en-US" altLang="ko-KR" sz="1200" dirty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895" y="1079994"/>
            <a:ext cx="3573125" cy="549664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021" y="1481785"/>
            <a:ext cx="3575180" cy="240250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36951" y="2822849"/>
            <a:ext cx="3318082" cy="427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6637177" y="1376221"/>
            <a:ext cx="1825459" cy="14677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0294" y="4211920"/>
            <a:ext cx="3566907" cy="2381342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24" idx="0"/>
          </p:cNvCxnSpPr>
          <p:nvPr/>
        </p:nvCxnSpPr>
        <p:spPr>
          <a:xfrm>
            <a:off x="6523569" y="3844941"/>
            <a:ext cx="1966577" cy="2199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734114" y="3844941"/>
            <a:ext cx="3578910" cy="569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58420" y="2943144"/>
            <a:ext cx="3319014" cy="490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endCxn id="18" idx="1"/>
          </p:cNvCxnSpPr>
          <p:nvPr/>
        </p:nvCxnSpPr>
        <p:spPr>
          <a:xfrm flipV="1">
            <a:off x="3885708" y="3036563"/>
            <a:ext cx="851243" cy="1515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58420" y="3884288"/>
            <a:ext cx="3327288" cy="529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891092" y="4119895"/>
            <a:ext cx="828645" cy="96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15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4965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회원가입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인증번호 생성 및 일치 확인 </a:t>
                      </a:r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전체 동의 시 회원가입진행</a:t>
                      </a:r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99" y="1076160"/>
            <a:ext cx="3574129" cy="549664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27152" y="4406389"/>
            <a:ext cx="3577599" cy="814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6360369" y="1354975"/>
            <a:ext cx="2084816" cy="30514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129" y="1492224"/>
            <a:ext cx="3582450" cy="224019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129" y="4042736"/>
            <a:ext cx="3572072" cy="235531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726648" y="5221036"/>
            <a:ext cx="3580168" cy="639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6762151" y="3940233"/>
            <a:ext cx="1683034" cy="19202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548620" y="4406389"/>
            <a:ext cx="3233671" cy="331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endCxn id="17" idx="1"/>
          </p:cNvCxnSpPr>
          <p:nvPr/>
        </p:nvCxnSpPr>
        <p:spPr>
          <a:xfrm>
            <a:off x="3819012" y="4588410"/>
            <a:ext cx="908140" cy="2249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14342" y="4858105"/>
            <a:ext cx="3258894" cy="1143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endCxn id="24" idx="1"/>
          </p:cNvCxnSpPr>
          <p:nvPr/>
        </p:nvCxnSpPr>
        <p:spPr>
          <a:xfrm>
            <a:off x="4071460" y="5392841"/>
            <a:ext cx="655188" cy="1479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45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WBS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782" y="118791"/>
            <a:ext cx="8742218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3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4965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회원가입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가입하기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클릭 시 </a:t>
                      </a:r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99" y="1076160"/>
            <a:ext cx="3574129" cy="549664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44880" y="6207702"/>
            <a:ext cx="3560923" cy="356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3" y="1474227"/>
            <a:ext cx="3578290" cy="5089852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V="1">
            <a:off x="6425738" y="1330036"/>
            <a:ext cx="2036618" cy="48776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437611" y="6016412"/>
            <a:ext cx="1643938" cy="359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endCxn id="17" idx="1"/>
          </p:cNvCxnSpPr>
          <p:nvPr/>
        </p:nvCxnSpPr>
        <p:spPr>
          <a:xfrm>
            <a:off x="4081549" y="6203034"/>
            <a:ext cx="663331" cy="1828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02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22" y="333567"/>
            <a:ext cx="4104785" cy="2761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4" y="3092335"/>
            <a:ext cx="4107934" cy="347174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>
                          <a:ea typeface="나눔고딕" panose="020D0604000000000000" pitchFamily="50" charset="-127"/>
                        </a:rPr>
                        <a:t>로그인 기능</a:t>
                      </a:r>
                      <a:endParaRPr lang="ko-KR" altLang="en-US" sz="130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609" y="1097663"/>
            <a:ext cx="3541671" cy="54955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78" y="1562793"/>
            <a:ext cx="3581323" cy="500128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031042" y="1263535"/>
            <a:ext cx="2842689" cy="1571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39426" y="1746959"/>
            <a:ext cx="3415360" cy="2683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3873731" y="1986742"/>
            <a:ext cx="865695" cy="665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498773" y="1321724"/>
            <a:ext cx="1955271" cy="4252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6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4" y="3494341"/>
            <a:ext cx="4107934" cy="30697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5" y="331232"/>
            <a:ext cx="4107934" cy="3163109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아이디 찾기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아이디 찾기</a:t>
                      </a:r>
                      <a:endParaRPr lang="ko-KR" altLang="en-US" sz="120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050" y="1069276"/>
            <a:ext cx="3574307" cy="55239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443" y="1589642"/>
            <a:ext cx="3572757" cy="500361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15964" y="3316151"/>
            <a:ext cx="3430509" cy="3247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6360369" y="1330036"/>
            <a:ext cx="2085362" cy="19814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9006" y="1404851"/>
            <a:ext cx="3435670" cy="1970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9" idx="2"/>
            <a:endCxn id="4" idx="1"/>
          </p:cNvCxnSpPr>
          <p:nvPr/>
        </p:nvCxnSpPr>
        <p:spPr>
          <a:xfrm>
            <a:off x="2446841" y="3374967"/>
            <a:ext cx="2281209" cy="4563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11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4" y="331232"/>
            <a:ext cx="4107934" cy="42561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6" y="4587348"/>
            <a:ext cx="4104282" cy="1976731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비밀번호 찾기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비밀번호 찾기</a:t>
                      </a:r>
                      <a:endParaRPr lang="ko-KR" altLang="en-US" sz="120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913" y="1554480"/>
            <a:ext cx="3592288" cy="500959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29006" y="1404851"/>
            <a:ext cx="3435670" cy="3182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endCxn id="20" idx="1"/>
          </p:cNvCxnSpPr>
          <p:nvPr/>
        </p:nvCxnSpPr>
        <p:spPr>
          <a:xfrm flipV="1">
            <a:off x="4173990" y="2250353"/>
            <a:ext cx="578999" cy="1270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990" y="1511096"/>
            <a:ext cx="3555921" cy="148500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752989" y="1454728"/>
            <a:ext cx="3541923" cy="1591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6530950" y="1327066"/>
            <a:ext cx="1923094" cy="1276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02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0"/>
            <a:ext cx="8322733" cy="685800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dirty="0" smtClean="0"/>
              <a:t>흐름도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000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dirty="0" smtClean="0"/>
              <a:t>흐름도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571" y="0"/>
            <a:ext cx="8489430" cy="690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9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검색창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부트스트랩사용</a:t>
                      </a:r>
                      <a:r>
                        <a:rPr lang="en-US" altLang="ko-KR" sz="1200" dirty="0" smtClean="0"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가게이름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정확히 입력</a:t>
                      </a:r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err="1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쿼리스트링</a:t>
                      </a:r>
                      <a:r>
                        <a:rPr lang="ko-KR" altLang="en-US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 사용</a:t>
                      </a:r>
                      <a:r>
                        <a:rPr lang="en-US" altLang="ko-KR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lang="en-US" altLang="ko-KR" sz="1200" dirty="0" err="1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href</a:t>
                      </a:r>
                      <a:r>
                        <a:rPr lang="en-US" altLang="ko-KR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=</a:t>
                      </a:r>
                      <a:r>
                        <a:rPr lang="en-US" altLang="ko-KR" sz="1200" dirty="0" err="1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url.html?name</a:t>
                      </a:r>
                      <a:r>
                        <a:rPr lang="en-US" altLang="ko-KR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=</a:t>
                      </a:r>
                      <a:r>
                        <a:rPr lang="ko-KR" altLang="en-US" sz="1200" dirty="0" err="1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가게이름</a:t>
                      </a:r>
                      <a:r>
                        <a:rPr lang="en-US" altLang="ko-KR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r>
                        <a:rPr lang="ko-KR" altLang="en-US" sz="1200" dirty="0" err="1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</a:t>
                      </a:r>
                      <a:r>
                        <a:rPr lang="ko-KR" altLang="en-US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append</a:t>
                      </a:r>
                      <a:r>
                        <a:rPr lang="ko-KR" altLang="en-US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함수를 통해 가게 추가</a:t>
                      </a:r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737" y="1086440"/>
            <a:ext cx="3593839" cy="55068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1" y="335901"/>
            <a:ext cx="4353509" cy="625736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719736" y="1828799"/>
            <a:ext cx="1510003" cy="6982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6229739" y="1346663"/>
            <a:ext cx="2157803" cy="739832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75960" y="1086440"/>
            <a:ext cx="3963036" cy="393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endCxn id="4" idx="1"/>
          </p:cNvCxnSpPr>
          <p:nvPr/>
        </p:nvCxnSpPr>
        <p:spPr>
          <a:xfrm rot="16200000" flipH="1">
            <a:off x="4128402" y="1586600"/>
            <a:ext cx="901928" cy="28074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81644" y="2367500"/>
            <a:ext cx="3616036" cy="34763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endCxn id="21" idx="1"/>
          </p:cNvCxnSpPr>
          <p:nvPr/>
        </p:nvCxnSpPr>
        <p:spPr>
          <a:xfrm rot="5400000" flipH="1" flipV="1">
            <a:off x="3907638" y="4031653"/>
            <a:ext cx="1213025" cy="432941"/>
          </a:xfrm>
          <a:prstGeom prst="bentConnector2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730621" y="3292475"/>
            <a:ext cx="2301946" cy="6982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7043451" y="1716579"/>
            <a:ext cx="1435531" cy="19250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238895" y="5752408"/>
            <a:ext cx="454429" cy="435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2693324" y="4392149"/>
            <a:ext cx="2037297" cy="15777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730621" y="4018708"/>
            <a:ext cx="2301946" cy="6982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657" y="2256212"/>
            <a:ext cx="3493480" cy="2506042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 flipV="1">
            <a:off x="7043451" y="2086495"/>
            <a:ext cx="1435531" cy="23169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562109" y="3292475"/>
            <a:ext cx="31422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75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1" y="335902"/>
            <a:ext cx="4116353" cy="622817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음식 종류별로 가게들을 나열하지 않고 음식 종류별로 가게들을 검색한 페이지로 넘어가게 변경</a:t>
                      </a:r>
                      <a:endParaRPr lang="ko-KR" altLang="en-US" sz="120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95770"/>
            <a:ext cx="3573625" cy="549749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48824" y="884810"/>
            <a:ext cx="3432477" cy="53996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181301" y="2974392"/>
            <a:ext cx="560203" cy="31604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56764" y="6717319"/>
            <a:ext cx="31422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4722305" y="6043352"/>
            <a:ext cx="3432477" cy="5499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8167213" y="1388225"/>
            <a:ext cx="278545" cy="48961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32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필터 버튼들을 체크박스와 같이 </a:t>
                      </a:r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클릭되었는지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확인할 수 있게 만들어 여러 필터를 동시에 </a:t>
                      </a:r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클릭후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검색 가능</a:t>
                      </a:r>
                      <a:endParaRPr lang="ko-KR" altLang="en-US" sz="1200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174" y="1054595"/>
            <a:ext cx="3108280" cy="55386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96" y="335902"/>
            <a:ext cx="5315370" cy="6228177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4333596" y="2142067"/>
            <a:ext cx="1488707" cy="1726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564068" y="1810019"/>
            <a:ext cx="2762399" cy="10093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822303" y="1962419"/>
            <a:ext cx="2153297" cy="13057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7975600" y="1354667"/>
            <a:ext cx="1145762" cy="11326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460" y="1921009"/>
            <a:ext cx="3001692" cy="36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7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2"/>
            <a:ext cx="5320800" cy="6232846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슬라이더를 사용해 여러 정보들을 한 화면에 표시</a:t>
                      </a:r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ko-KR" altLang="en-US" sz="1200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54595"/>
            <a:ext cx="3089887" cy="5538669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436105" y="923855"/>
            <a:ext cx="380756" cy="32657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822303" y="4120873"/>
            <a:ext cx="2565239" cy="6080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54037" y="2228388"/>
            <a:ext cx="4860829" cy="2044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48595" y="249381"/>
            <a:ext cx="4860829" cy="13489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7" idx="3"/>
          </p:cNvCxnSpPr>
          <p:nvPr/>
        </p:nvCxnSpPr>
        <p:spPr>
          <a:xfrm>
            <a:off x="5414866" y="3250565"/>
            <a:ext cx="401995" cy="11529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1" idx="3"/>
          </p:cNvCxnSpPr>
          <p:nvPr/>
        </p:nvCxnSpPr>
        <p:spPr>
          <a:xfrm flipV="1">
            <a:off x="8387542" y="1463040"/>
            <a:ext cx="656705" cy="29618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5409424" y="5735782"/>
            <a:ext cx="407437" cy="4405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077749" y="5527964"/>
            <a:ext cx="326233" cy="423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827745" y="6051664"/>
            <a:ext cx="2565239" cy="5513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3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375</TotalTime>
  <Words>411</Words>
  <Application>Microsoft Office PowerPoint</Application>
  <PresentationFormat>와이드스크린</PresentationFormat>
  <Paragraphs>262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나눔고딕</vt:lpstr>
      <vt:lpstr>Wingdings 2</vt:lpstr>
      <vt:lpstr>HY중고딕</vt:lpstr>
      <vt:lpstr>Corbel</vt:lpstr>
      <vt:lpstr>맑은 고딕</vt:lpstr>
      <vt:lpstr>틀</vt:lpstr>
      <vt:lpstr>5조  맛집 검색 사이트 프로젝트</vt:lpstr>
      <vt:lpstr>목차</vt:lpstr>
      <vt:lpstr>WBS</vt:lpstr>
      <vt:lpstr> 흐름도</vt:lpstr>
      <vt:lpstr> 흐름도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5조</dc:title>
  <dc:creator>user</dc:creator>
  <cp:lastModifiedBy>user</cp:lastModifiedBy>
  <cp:revision>172</cp:revision>
  <dcterms:created xsi:type="dcterms:W3CDTF">2023-04-05T01:38:44Z</dcterms:created>
  <dcterms:modified xsi:type="dcterms:W3CDTF">2023-04-07T01:30:43Z</dcterms:modified>
</cp:coreProperties>
</file>